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54" d="100"/>
          <a:sy n="54" d="100"/>
        </p:scale>
        <p:origin x="677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B4566-4E5E-423D-9439-0D18A3277804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0D945-CCA2-4562-BAB0-832457AC5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306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B4566-4E5E-423D-9439-0D18A3277804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0D945-CCA2-4562-BAB0-832457AC5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697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B4566-4E5E-423D-9439-0D18A3277804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0D945-CCA2-4562-BAB0-832457AC5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987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B4566-4E5E-423D-9439-0D18A3277804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0D945-CCA2-4562-BAB0-832457AC5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012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B4566-4E5E-423D-9439-0D18A3277804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0D945-CCA2-4562-BAB0-832457AC5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461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B4566-4E5E-423D-9439-0D18A3277804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0D945-CCA2-4562-BAB0-832457AC5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885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B4566-4E5E-423D-9439-0D18A3277804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0D945-CCA2-4562-BAB0-832457AC5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35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B4566-4E5E-423D-9439-0D18A3277804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0D945-CCA2-4562-BAB0-832457AC5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670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B4566-4E5E-423D-9439-0D18A3277804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0D945-CCA2-4562-BAB0-832457AC5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442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B4566-4E5E-423D-9439-0D18A3277804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0D945-CCA2-4562-BAB0-832457AC5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301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B4566-4E5E-423D-9439-0D18A3277804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0D945-CCA2-4562-BAB0-832457AC5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180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3B4566-4E5E-423D-9439-0D18A3277804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D0D945-CCA2-4562-BAB0-832457AC5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408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0500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)   What are the </a:t>
            </a:r>
            <a:r>
              <a:rPr lang="en-US" b="1" u="sng" dirty="0"/>
              <a:t>positive and negatives</a:t>
            </a:r>
            <a:r>
              <a:rPr lang="en-US" dirty="0"/>
              <a:t> of using your robot?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6512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What impact if</a:t>
            </a:r>
            <a:r>
              <a:rPr lang="en-US" dirty="0"/>
              <a:t> any has your robot had or could have on its intended audience.</a:t>
            </a:r>
            <a:br>
              <a:rPr lang="en-US" dirty="0"/>
            </a:br>
            <a:r>
              <a:rPr lang="en-US" dirty="0"/>
              <a:t>*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365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98945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) What type of </a:t>
            </a:r>
            <a:r>
              <a:rPr lang="en-US" b="1" u="sng" dirty="0"/>
              <a:t>careers</a:t>
            </a:r>
            <a:r>
              <a:rPr lang="en-US" dirty="0"/>
              <a:t> has your robot influenced, and has your robot create or destroyed employment for people?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674619"/>
            <a:ext cx="10515600" cy="3502343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87691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will your robot be used in the </a:t>
            </a:r>
            <a:r>
              <a:rPr lang="en-US" b="1" u="sng" dirty="0"/>
              <a:t>future</a:t>
            </a:r>
            <a:r>
              <a:rPr lang="en-U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3904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</a:t>
            </a:r>
            <a:r>
              <a:rPr lang="en-US" b="1" i="1" dirty="0"/>
              <a:t>work or function</a:t>
            </a:r>
            <a:r>
              <a:rPr lang="en-US" dirty="0"/>
              <a:t> does the robot perform what is the purpose of this robot?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6676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 work or </a:t>
            </a:r>
            <a:r>
              <a:rPr lang="en-US" b="1" u="sng" dirty="0"/>
              <a:t>human or job does this robot simulate</a:t>
            </a:r>
            <a:r>
              <a:rPr lang="en-U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4777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/>
              <a:t>Where and what location</a:t>
            </a:r>
            <a:r>
              <a:rPr lang="en-US" dirty="0"/>
              <a:t> would your robot placed?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3891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What is </a:t>
            </a:r>
            <a:r>
              <a:rPr lang="en-US" b="1" u="sng" dirty="0"/>
              <a:t>your robots work envelope</a:t>
            </a:r>
            <a:r>
              <a:rPr lang="en-US" dirty="0"/>
              <a:t> define this and give an explanation of your robots work envelope.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7798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The robot that you chose does it have a </a:t>
            </a:r>
            <a:r>
              <a:rPr lang="en-US" b="1" u="sng" dirty="0"/>
              <a:t>robotic end effector</a:t>
            </a:r>
            <a:r>
              <a:rPr lang="en-US" dirty="0"/>
              <a:t>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1551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14947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If your robot has an end effector is the end effector multi-functional? </a:t>
            </a:r>
            <a:br>
              <a:rPr lang="en-US" dirty="0"/>
            </a:br>
            <a:r>
              <a:rPr lang="en-US" dirty="0"/>
              <a:t>If so, what other tasks can your robot perform?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971799"/>
            <a:ext cx="10515600" cy="3205163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2268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How can your robot be </a:t>
            </a:r>
            <a:r>
              <a:rPr lang="en-US" b="1" u="sng" dirty="0"/>
              <a:t>programed</a:t>
            </a:r>
            <a:r>
              <a:rPr lang="en-US" dirty="0"/>
              <a:t> or directed to perform its job or goal?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35762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The robot that you chose what the </a:t>
            </a:r>
            <a:r>
              <a:rPr lang="en-US" b="1" u="sng" dirty="0"/>
              <a:t>robots sensors</a:t>
            </a:r>
            <a:r>
              <a:rPr lang="en-US" dirty="0"/>
              <a:t> are?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0835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165</Words>
  <Application>Microsoft Office PowerPoint</Application>
  <PresentationFormat>Widescreen</PresentationFormat>
  <Paragraphs>12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PowerPoint Presentation</vt:lpstr>
      <vt:lpstr>What work or function does the robot perform what is the purpose of this robot? </vt:lpstr>
      <vt:lpstr>What work or human or job does this robot simulate?</vt:lpstr>
      <vt:lpstr>Where and what location would your robot placed? </vt:lpstr>
      <vt:lpstr>What is your robots work envelope define this and give an explanation of your robots work envelope. </vt:lpstr>
      <vt:lpstr>The robot that you chose does it have a robotic end effector? </vt:lpstr>
      <vt:lpstr>If your robot has an end effector is the end effector multi-functional?  If so, what other tasks can your robot perform? </vt:lpstr>
      <vt:lpstr>How can your robot be programed or directed to perform its job or goal? </vt:lpstr>
      <vt:lpstr>The robot that you chose what the robots sensors are? </vt:lpstr>
      <vt:lpstr>)   What are the positive and negatives of using your robot? </vt:lpstr>
      <vt:lpstr>What impact if any has your robot had or could have on its intended audience. * </vt:lpstr>
      <vt:lpstr>) What type of careers has your robot influenced, and has your robot create or destroyed employment for people? </vt:lpstr>
      <vt:lpstr>How will your robot be used in the future?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Gwaltney, Kent - DCMS</dc:creator>
  <cp:lastModifiedBy>Gwaltney, Kent - DCMS</cp:lastModifiedBy>
  <cp:revision>1</cp:revision>
  <dcterms:created xsi:type="dcterms:W3CDTF">2019-10-22T13:27:53Z</dcterms:created>
  <dcterms:modified xsi:type="dcterms:W3CDTF">2019-10-22T13:28:22Z</dcterms:modified>
</cp:coreProperties>
</file>