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7D3AD47-4618-4116-B3E0-772807E6F5E3}">
  <a:tblStyle styleId="{57D3AD47-4618-4116-B3E0-772807E6F5E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83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4192a9222e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4192a9222e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4192a9222e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4192a9222e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4192a9222e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4192a9222e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192a9222e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192a9222e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192a9222e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192a9222e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192a9222e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192a9222e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192a9222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192a9222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192a9222e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192a9222e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4192a9222e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4192a9222e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4192a9222e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4192a9222e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4192a9222e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4192a9222e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 Passport Project 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Section Three: I am a problem solver. </a:t>
            </a:r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Links to My Best Work</a:t>
            </a:r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Rubric:</a:t>
            </a:r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graphicFrame>
        <p:nvGraphicFramePr>
          <p:cNvPr id="122" name="Google Shape;122;p24"/>
          <p:cNvGraphicFramePr/>
          <p:nvPr/>
        </p:nvGraphicFramePr>
        <p:xfrm>
          <a:off x="827600" y="1072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{57D3AD47-4618-4116-B3E0-772807E6F5E3}</a:tableStyleId>
              </a:tblPr>
              <a:tblGrid>
                <a:gridCol w="1840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0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0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40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2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V</a:t>
                      </a:r>
                      <a:r>
                        <a:rPr lang="en" b="1" u="sng"/>
                        <a:t>ideo Story of My Life</a:t>
                      </a:r>
                      <a:endParaRPr b="1" u="sng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u="sng"/>
                        <a:t>Painted Canvas</a:t>
                      </a:r>
                      <a:endParaRPr b="1" u="sng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u="sng"/>
                        <a:t>Scrapbook</a:t>
                      </a:r>
                      <a:endParaRPr b="1" u="sng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 u="sng"/>
                        <a:t>Website</a:t>
                      </a:r>
                      <a:endParaRPr b="1" u="sng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9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Contents: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Contents: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Contents: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Contents: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9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Finishing touches: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Finishing touches: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Finishing touches: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Finishing touches: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23" name="Google Shape;123;p24"/>
          <p:cNvSpPr txBox="1"/>
          <p:nvPr/>
        </p:nvSpPr>
        <p:spPr>
          <a:xfrm>
            <a:off x="1782775" y="2165350"/>
            <a:ext cx="6021600" cy="70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Section One: 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am responsible for myself and my future.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Personality Test Results</a:t>
            </a: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am: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Future Career Possibilities</a:t>
            </a:r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 Goal Inside School</a:t>
            </a:r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 Goal Outside School</a:t>
            </a:r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Ways I Contribute Inside School</a:t>
            </a:r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Ways I Contribute Outside of School</a:t>
            </a:r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Section Two: I am respectful.  </a:t>
            </a:r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On-screen Show (16:9)</PresentationFormat>
  <Paragraphs>26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Arial</vt:lpstr>
      <vt:lpstr>Simple Light</vt:lpstr>
      <vt:lpstr>Student Passport Project </vt:lpstr>
      <vt:lpstr>Section One: </vt:lpstr>
      <vt:lpstr>Personality Test Results</vt:lpstr>
      <vt:lpstr>Future Career Possibilities</vt:lpstr>
      <vt:lpstr>My Goal Inside School</vt:lpstr>
      <vt:lpstr>My Goal Outside School</vt:lpstr>
      <vt:lpstr>Ways I Contribute Inside School</vt:lpstr>
      <vt:lpstr>Ways I Contribute Outside of School</vt:lpstr>
      <vt:lpstr>Section Two: I am respectful.  </vt:lpstr>
      <vt:lpstr>Section Three: I am a problem solver. </vt:lpstr>
      <vt:lpstr>Links to My Best Work</vt:lpstr>
      <vt:lpstr>Project Rubric: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Passport Project</dc:title>
  <dc:creator>Gwaltney, Kent - DCMS</dc:creator>
  <cp:lastModifiedBy>Gwaltney, Kent - DCMS</cp:lastModifiedBy>
  <cp:revision>2</cp:revision>
  <dcterms:modified xsi:type="dcterms:W3CDTF">2019-09-09T14:40:08Z</dcterms:modified>
</cp:coreProperties>
</file>