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0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2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8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F2780-48F2-4355-A1BA-B3C216B0E38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A0578-6CB5-4984-A681-5736982C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your artifact?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7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Find a </a:t>
            </a:r>
            <a:r>
              <a:rPr lang="en-US" b="1" u="sng" dirty="0"/>
              <a:t>quote</a:t>
            </a:r>
            <a:r>
              <a:rPr lang="en-US" dirty="0"/>
              <a:t> about the invention or one of its innovations from the original inventor or one of the engineers who innovated the technological artifact or a </a:t>
            </a:r>
            <a:r>
              <a:rPr lang="en-US" b="1" u="sng" dirty="0"/>
              <a:t>slogan</a:t>
            </a:r>
            <a:r>
              <a:rPr lang="en-US" dirty="0"/>
              <a:t> from the advertisement of the artifact.</a:t>
            </a:r>
          </a:p>
        </p:txBody>
      </p:sp>
    </p:spTree>
    <p:extLst>
      <p:ext uri="{BB962C8B-B14F-4D97-AF65-F5344CB8AC3E}">
        <p14:creationId xmlns:p14="http://schemas.microsoft.com/office/powerpoint/2010/main" val="404271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your artifact?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*Fun Fact: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4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Who was the original inventor and when was your product invented?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*Fun Fact: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0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was it used when originally invented?  How is it used today?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*Fun Fact: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7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are some of the innovations that this product has undergone since its original invention?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*Fun Fact: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3" y="23971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Which of these areas of technology </a:t>
            </a:r>
            <a:r>
              <a:rPr lang="en-US" b="1" u="sng" dirty="0"/>
              <a:t>best classifies</a:t>
            </a:r>
            <a:r>
              <a:rPr lang="en-US" dirty="0"/>
              <a:t> the artifact?</a:t>
            </a:r>
          </a:p>
          <a:p>
            <a:pPr lvl="0"/>
            <a:r>
              <a:rPr lang="en-US" dirty="0"/>
              <a:t>Information and Communication</a:t>
            </a:r>
          </a:p>
          <a:p>
            <a:pPr lvl="0"/>
            <a:r>
              <a:rPr lang="en-US" dirty="0"/>
              <a:t>Bio-related and Agricultural</a:t>
            </a:r>
          </a:p>
          <a:p>
            <a:pPr lvl="0"/>
            <a:r>
              <a:rPr lang="en-US" dirty="0"/>
              <a:t>Medical</a:t>
            </a:r>
          </a:p>
          <a:p>
            <a:pPr lvl="0"/>
            <a:r>
              <a:rPr lang="en-US" dirty="0"/>
              <a:t>Environmental</a:t>
            </a:r>
          </a:p>
          <a:p>
            <a:pPr lvl="0"/>
            <a:r>
              <a:rPr lang="en-US" dirty="0"/>
              <a:t>Production, which includes manufacturing and construction</a:t>
            </a:r>
          </a:p>
          <a:p>
            <a:pPr lvl="0"/>
            <a:r>
              <a:rPr lang="en-US" dirty="0"/>
              <a:t>Transportation</a:t>
            </a:r>
          </a:p>
          <a:p>
            <a:pPr lvl="0"/>
            <a:r>
              <a:rPr lang="en-US" dirty="0"/>
              <a:t>Energy and Power</a:t>
            </a:r>
          </a:p>
          <a:p>
            <a:pPr lvl="0"/>
            <a:r>
              <a:rPr lang="en-US" dirty="0"/>
              <a:t>Nanotechnology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7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has this product impacted society </a:t>
            </a:r>
            <a:r>
              <a:rPr lang="en-US" b="1" u="sng" dirty="0"/>
              <a:t>in a positive way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has this product impacted society in </a:t>
            </a:r>
            <a:r>
              <a:rPr lang="en-US" b="1" u="sng" dirty="0"/>
              <a:t>a negative way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238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Complete a chart like the one below showing how science, technology, math, and engineering were all used in the creation of your technological product.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01291"/>
              </p:ext>
            </p:extLst>
          </p:nvPr>
        </p:nvGraphicFramePr>
        <p:xfrm>
          <a:off x="838200" y="3240087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5211116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033237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139351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2425081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75558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9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28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2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is your artifact? </vt:lpstr>
      <vt:lpstr>What is the purpose of your artifact? </vt:lpstr>
      <vt:lpstr>Who was the original inventor and when was your product invented? </vt:lpstr>
      <vt:lpstr>How was it used when originally invented?  How is it used today? </vt:lpstr>
      <vt:lpstr>What are some of the innovations that this product has undergone since its original invention? </vt:lpstr>
      <vt:lpstr>PowerPoint Presentation</vt:lpstr>
      <vt:lpstr>How has this product impacted society in a positive way?</vt:lpstr>
      <vt:lpstr>How has this product impacted society in a negative way?</vt:lpstr>
      <vt:lpstr>Complete a chart like the one below showing how science, technology, math, and engineering were all used in the creation of your technological product.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artifact? </dc:title>
  <dc:creator>Gwaltney, Kent - DCMS</dc:creator>
  <cp:lastModifiedBy>Gwaltney, Kent - DCMS</cp:lastModifiedBy>
  <cp:revision>1</cp:revision>
  <dcterms:created xsi:type="dcterms:W3CDTF">2019-10-22T13:36:50Z</dcterms:created>
  <dcterms:modified xsi:type="dcterms:W3CDTF">2019-10-22T13:37:12Z</dcterms:modified>
</cp:coreProperties>
</file>